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4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6" r:id="rId4"/>
    <p:sldId id="267" r:id="rId5"/>
    <p:sldId id="268" r:id="rId6"/>
    <p:sldId id="269" r:id="rId7"/>
    <p:sldId id="270" r:id="rId8"/>
    <p:sldId id="265" r:id="rId9"/>
    <p:sldId id="257" r:id="rId10"/>
    <p:sldId id="258" r:id="rId11"/>
    <p:sldId id="259" r:id="rId12"/>
    <p:sldId id="260" r:id="rId13"/>
    <p:sldId id="261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B107-3168-44F8-A908-8D79749C607B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7B0E7-FA91-48A7-BCC7-CBD7A2122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75" y="1752600"/>
            <a:ext cx="7383463" cy="411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770572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0438" y="609600"/>
            <a:ext cx="722153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62000"/>
            <a:ext cx="7620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5188" y="990600"/>
            <a:ext cx="741203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2400"/>
            <a:ext cx="739298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505200"/>
            <a:ext cx="7288213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8458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1" y="762000"/>
            <a:ext cx="8305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1" y="990600"/>
            <a:ext cx="807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43000"/>
            <a:ext cx="7297737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0438" y="838200"/>
            <a:ext cx="722153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325" y="1219200"/>
            <a:ext cx="749776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00" y="1066800"/>
            <a:ext cx="73644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533400"/>
            <a:ext cx="7297737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2338" y="990600"/>
            <a:ext cx="729773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6138" y="762000"/>
            <a:ext cx="7450137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533400"/>
            <a:ext cx="7497763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4713" y="762000"/>
            <a:ext cx="7392987" cy="48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375" y="838200"/>
            <a:ext cx="7459663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914400"/>
            <a:ext cx="403383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1" y="914400"/>
            <a:ext cx="4419600" cy="48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6650" y="1447800"/>
            <a:ext cx="686911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225" y="762000"/>
            <a:ext cx="757396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04800"/>
            <a:ext cx="56388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199" y="3276600"/>
            <a:ext cx="5943601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457200"/>
            <a:ext cx="628808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1" y="3429000"/>
            <a:ext cx="63246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57200"/>
            <a:ext cx="561975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657600"/>
            <a:ext cx="5821363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57200"/>
            <a:ext cx="6821487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657600"/>
            <a:ext cx="722153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04800"/>
            <a:ext cx="5726113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657600"/>
            <a:ext cx="6335713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04800"/>
            <a:ext cx="53149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3657600"/>
            <a:ext cx="517207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663" y="838200"/>
            <a:ext cx="743108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563" y="1066800"/>
            <a:ext cx="750728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0438" y="762000"/>
            <a:ext cx="722153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4250" y="762000"/>
            <a:ext cx="7626350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603DEEA1A5FC4D87DF0F7BC0086AAE" ma:contentTypeVersion="4" ma:contentTypeDescription="Create a new document." ma:contentTypeScope="" ma:versionID="e0f3017e55a93a1e4a2e5b9584fb06be">
  <xsd:schema xmlns:xsd="http://www.w3.org/2001/XMLSchema" xmlns:xs="http://www.w3.org/2001/XMLSchema" xmlns:p="http://schemas.microsoft.com/office/2006/metadata/properties" xmlns:ns2="7ad248c1-17da-4181-8f1c-b6699edd0b3b" targetNamespace="http://schemas.microsoft.com/office/2006/metadata/properties" ma:root="true" ma:fieldsID="a7773c39e26dc803b97d12711e755caf" ns2:_="">
    <xsd:import namespace="7ad248c1-17da-4181-8f1c-b6699edd0b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248c1-17da-4181-8f1c-b6699edd0b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2C1D6D-BD14-435C-A350-072B650055D0}"/>
</file>

<file path=customXml/itemProps2.xml><?xml version="1.0" encoding="utf-8"?>
<ds:datastoreItem xmlns:ds="http://schemas.openxmlformats.org/officeDocument/2006/customXml" ds:itemID="{297F6C8E-2759-4936-91FB-2115BA86DBB8}"/>
</file>

<file path=customXml/itemProps3.xml><?xml version="1.0" encoding="utf-8"?>
<ds:datastoreItem xmlns:ds="http://schemas.openxmlformats.org/officeDocument/2006/customXml" ds:itemID="{5A913550-71D3-4A02-8A21-74BCE3D5EE9D}"/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33</cp:revision>
  <dcterms:created xsi:type="dcterms:W3CDTF">2020-10-06T05:21:32Z</dcterms:created>
  <dcterms:modified xsi:type="dcterms:W3CDTF">2020-10-07T08:35:48Z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0x010100E8603DEEA1A5FC4D87DF0F7BC0086AAE</vt:lpwstr>
  </property>
</Properties>
</file>